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>
        <p:scale>
          <a:sx n="75" d="100"/>
          <a:sy n="75" d="100"/>
        </p:scale>
        <p:origin x="105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DE0B73-5B2C-D807-93B8-FDEB3F93BB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FD92A5B-D0DD-D3A0-CB83-09376A8A4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156914C-9241-98D7-A341-444896D4D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08FF-85F3-48FC-B5D8-48E1A53C0ED3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7D76637-D897-6896-85BD-74EB92BE6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95B111A-182A-8225-057E-FE3213A97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A7F4-99EC-4326-9A96-C26F64C07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872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94AE3C-70DB-41FA-CE17-628D4A44C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8CE32A4-53DE-A53F-CD44-A01591330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E4F39A-3C2F-1857-D933-2258CB170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08FF-85F3-48FC-B5D8-48E1A53C0ED3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255B4BE-184E-D9A3-BB4B-D690BB8FC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2D1EA3A-F295-8657-EC9F-F4E5D2F45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A7F4-99EC-4326-9A96-C26F64C0774B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1AFD432-948E-0D3A-C69D-51A6A90D5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" y="0"/>
            <a:ext cx="12171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7F68AE-679F-0A1C-6C73-BB44E876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774B23E-DE43-BCB0-2A5E-C42318EC1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EE7C557-5FA7-F9DB-F7C0-A3E23EAE3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08FF-85F3-48FC-B5D8-48E1A53C0ED3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82C6FB8-89B0-0B7B-1E44-91AF09BCA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0CD95E-7A0B-076D-C89B-F425F21E1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A7F4-99EC-4326-9A96-C26F64C07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567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6772EC-0C83-91F0-0786-6E5713922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EE90ABB-6835-1564-56C0-E6FEBEE49A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C25D537-3917-C3C9-84C7-6239BAE175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D58D53F-61D6-0703-53DA-AD6DB1545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08FF-85F3-48FC-B5D8-48E1A53C0ED3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DD90AF4-212A-FA7C-E69E-541A4262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2FD9EF-CF3F-3099-B438-0E3CF728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A7F4-99EC-4326-9A96-C26F64C07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729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F04E63-AFB5-0261-7033-1D3179C8C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8A8E7AE-9AF8-96A2-5D48-5E15F84FB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C1F36BE-DE95-1589-40C7-F9755547C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25C93A7-6EDB-FD94-ECE3-E1545EFD32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481EED8-DF82-BC7B-BBFC-B356601041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6A960F9-2BD4-98A5-4056-D6F3346F6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08FF-85F3-48FC-B5D8-48E1A53C0ED3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C7F9415-7F73-BF6E-FC53-4857E8CB9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0D1EC4A-1E60-1AF6-F088-1594CFD6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A7F4-99EC-4326-9A96-C26F64C07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435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7E016E-6E71-869D-A49D-8934FFAB0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B24993A-492A-96D2-A2DD-81E3ED456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08FF-85F3-48FC-B5D8-48E1A53C0ED3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1F3B3B1-7DE4-8723-ADBD-11F117178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63CE9EE-3052-C7BC-6D29-73EF62AD5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A7F4-99EC-4326-9A96-C26F64C07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9314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26680D7-847B-F56F-436B-16FB0E5A2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08FF-85F3-48FC-B5D8-48E1A53C0ED3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095C20C-57B8-2BF7-A847-86B733067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8F1828B-7B3C-610C-AB95-2BF04EFB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A7F4-99EC-4326-9A96-C26F64C0774B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67F6475-2783-1406-B8FC-9470294D9E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" y="0"/>
            <a:ext cx="12171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113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21BD0E-FE41-D99C-1A62-F09886CDE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F126E70-B201-712C-8E5B-7AC3186FB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E96EB76-DB0E-6ED6-F760-DE276E5235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F432D39-7F3A-74AA-FF41-3DB901772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08FF-85F3-48FC-B5D8-48E1A53C0ED3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E6A8561-01F0-204D-456B-8527D9E84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255437E-27AE-A4A3-5178-786B88F12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A7F4-99EC-4326-9A96-C26F64C07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30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96FA19-C28A-2B51-FBD0-4769ECBBA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943F78C-C5D7-459E-C236-37DDEEFBA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5BB4C07-D220-2A14-6A32-22D88B8674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FC0AA84-72C4-677E-8628-0A22C4ED1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08FF-85F3-48FC-B5D8-48E1A53C0ED3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57F93A5-C51D-4345-0339-C93B5A157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4708806-5D3D-8369-0D61-C7C832BCA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A7F4-99EC-4326-9A96-C26F64C07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1394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AEE953-EE1B-1892-189B-09AA7CA3E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BF13FF9-693D-F54B-0224-E87FC138F6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4DF76CF-B5C8-7126-69EC-A02801C24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08FF-85F3-48FC-B5D8-48E1A53C0ED3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D0FFEC4-AC29-F572-6A17-896102CCD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0AA18B-AB5E-064B-3623-B18F1571D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A7F4-99EC-4326-9A96-C26F64C07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2420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2814D4E-D73A-6FDD-F8E3-7049126DA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909C0BE-22E2-44A5-D841-C6535BBA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B685329-5924-B751-4241-6CB058EC1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08FF-85F3-48FC-B5D8-48E1A53C0ED3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B3BC24-A9DA-097D-2869-9D08A4CFA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12B95E-240B-1343-7CD5-B28650DBB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BA7F4-99EC-4326-9A96-C26F64C07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912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72250CB-7D7C-8BA4-0F5A-A810254B8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0824255-9D05-770B-5307-C9F6A8FFC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F87D9C4-A902-A157-D737-0068FB95F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508FF-85F3-48FC-B5D8-48E1A53C0ED3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F77DE3E-D33B-CCFA-B883-F9B918426F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BD88C79-555B-96FD-0B19-FFAEEFC824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BA7F4-99EC-4326-9A96-C26F64C07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7608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3E43DB-40A0-C268-E70A-23461B9D58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7EFF2D3-CACB-4B5E-98E0-27AD4B07AA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77A9070-1C79-2572-CFB3-0A1B6FCB7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3" y="0"/>
            <a:ext cx="12170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6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3899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와이드스크린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Choi Ahyoung</dc:creator>
  <cp:lastModifiedBy>Choi Ahyoung</cp:lastModifiedBy>
  <cp:revision>1</cp:revision>
  <dcterms:created xsi:type="dcterms:W3CDTF">2023-03-07T13:12:17Z</dcterms:created>
  <dcterms:modified xsi:type="dcterms:W3CDTF">2023-03-07T13:13:18Z</dcterms:modified>
</cp:coreProperties>
</file>